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0" r:id="rId11"/>
    <p:sldId id="266" r:id="rId12"/>
    <p:sldId id="267" r:id="rId13"/>
  </p:sldIdLst>
  <p:sldSz cx="12192000" cy="6858000"/>
  <p:notesSz cx="6881813" cy="100139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51AC"/>
    <a:srgbClr val="434CAA"/>
    <a:srgbClr val="DFDFD3"/>
    <a:srgbClr val="475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267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87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094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51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28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947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7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4614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002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899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3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95019-E7EE-4F9A-8B03-28091A9CD62D}" type="datetimeFigureOut">
              <a:rPr lang="pl-PL" smtClean="0"/>
              <a:t>22.11.2018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90B4-DC1E-4C40-997C-FFEEE68D81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831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780789" y="3164085"/>
            <a:ext cx="10630422" cy="13984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434CAA"/>
                </a:solidFill>
              </a:rPr>
              <a:t>Projekt informujący turystów o międzynarodowym cmentarzu – pochówku żołnierzy – Stalag 1-A,  w okolicach wsi </a:t>
            </a:r>
            <a:r>
              <a:rPr lang="pl-PL" b="1" dirty="0" err="1">
                <a:solidFill>
                  <a:srgbClr val="434CAA"/>
                </a:solidFill>
              </a:rPr>
              <a:t>Nagornoje</a:t>
            </a:r>
            <a:r>
              <a:rPr lang="pl-PL" b="1" dirty="0">
                <a:solidFill>
                  <a:srgbClr val="434CAA"/>
                </a:solidFill>
              </a:rPr>
              <a:t> – obwód Kaliningradzki – Rosja. </a:t>
            </a:r>
            <a:endParaRPr lang="pl-PL" dirty="0">
              <a:solidFill>
                <a:srgbClr val="434CAA"/>
              </a:solidFill>
            </a:endParaRPr>
          </a:p>
          <a:p>
            <a:endParaRPr lang="pl-PL" dirty="0">
              <a:solidFill>
                <a:srgbClr val="434CAA"/>
              </a:solidFill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4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81822"/>
              </p:ext>
            </p:extLst>
          </p:nvPr>
        </p:nvGraphicFramePr>
        <p:xfrm>
          <a:off x="2209800" y="1224163"/>
          <a:ext cx="7777162" cy="5500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3" imgW="16039811" imgH="11344179" progId="AcroExch.Document.DC">
                  <p:embed/>
                </p:oleObj>
              </mc:Choice>
              <mc:Fallback>
                <p:oleObj name="Acrobat Document" r:id="rId3" imgW="16039811" imgH="113441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9800" y="1224163"/>
                        <a:ext cx="7777162" cy="5500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38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  <p:sp>
        <p:nvSpPr>
          <p:cNvPr id="6" name="Podtytuł 7"/>
          <p:cNvSpPr>
            <a:spLocks noGrp="1"/>
          </p:cNvSpPr>
          <p:nvPr>
            <p:ph type="subTitle" idx="1"/>
          </p:nvPr>
        </p:nvSpPr>
        <p:spPr>
          <a:xfrm>
            <a:off x="528637" y="1483580"/>
            <a:ext cx="11134725" cy="529822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tabLst>
                <a:tab pos="266700" algn="l"/>
              </a:tabLst>
            </a:pPr>
            <a:r>
              <a:rPr lang="pl-PL" b="1" dirty="0">
                <a:solidFill>
                  <a:srgbClr val="434CAA"/>
                </a:solidFill>
              </a:rPr>
              <a:t>Plan działania</a:t>
            </a:r>
            <a:r>
              <a:rPr lang="pl-PL" b="1" dirty="0" smtClean="0">
                <a:solidFill>
                  <a:srgbClr val="434CAA"/>
                </a:solidFill>
              </a:rPr>
              <a:t>:</a:t>
            </a:r>
          </a:p>
          <a:p>
            <a:pPr algn="l">
              <a:lnSpc>
                <a:spcPct val="120000"/>
              </a:lnSpc>
              <a:tabLst>
                <a:tab pos="266700" algn="l"/>
              </a:tabLst>
            </a:pPr>
            <a:r>
              <a:rPr lang="pl-PL" b="1" dirty="0" smtClean="0">
                <a:solidFill>
                  <a:srgbClr val="434CAA"/>
                </a:solidFill>
              </a:rPr>
              <a:t>- 	uzgodnić </a:t>
            </a:r>
            <a:r>
              <a:rPr lang="pl-PL" b="1" dirty="0">
                <a:solidFill>
                  <a:srgbClr val="434CAA"/>
                </a:solidFill>
              </a:rPr>
              <a:t>z odpowiednimi władzami </a:t>
            </a:r>
            <a:r>
              <a:rPr lang="pl-PL" b="1" dirty="0" err="1">
                <a:solidFill>
                  <a:srgbClr val="434CAA"/>
                </a:solidFill>
              </a:rPr>
              <a:t>Bagriatonowska</a:t>
            </a:r>
            <a:r>
              <a:rPr lang="pl-PL" b="1" dirty="0">
                <a:solidFill>
                  <a:srgbClr val="434CAA"/>
                </a:solidFill>
              </a:rPr>
              <a:t> lub innymi nadrzędnymi, w jaki </a:t>
            </a:r>
            <a:r>
              <a:rPr lang="pl-PL" b="1" dirty="0" smtClean="0">
                <a:solidFill>
                  <a:srgbClr val="434CAA"/>
                </a:solidFill>
              </a:rPr>
              <a:t>	sposób i </a:t>
            </a:r>
            <a:r>
              <a:rPr lang="pl-PL" b="1" dirty="0">
                <a:solidFill>
                  <a:srgbClr val="434CAA"/>
                </a:solidFill>
              </a:rPr>
              <a:t>w jakich miejscach można by ustawić tablice informacyjne w </a:t>
            </a:r>
            <a:r>
              <a:rPr lang="pl-PL" b="1" dirty="0" smtClean="0">
                <a:solidFill>
                  <a:srgbClr val="434CAA"/>
                </a:solidFill>
              </a:rPr>
              <a:t>	miejscowości 	</a:t>
            </a:r>
            <a:r>
              <a:rPr lang="pl-PL" b="1" dirty="0" err="1" smtClean="0">
                <a:solidFill>
                  <a:srgbClr val="434CAA"/>
                </a:solidFill>
              </a:rPr>
              <a:t>Bagriatonowsk</a:t>
            </a:r>
            <a:r>
              <a:rPr lang="pl-PL" b="1" dirty="0" smtClean="0">
                <a:solidFill>
                  <a:srgbClr val="434CAA"/>
                </a:solidFill>
              </a:rPr>
              <a:t>, a także po drodze do wsi  </a:t>
            </a:r>
            <a:r>
              <a:rPr lang="pl-PL" b="1" dirty="0" err="1" smtClean="0">
                <a:solidFill>
                  <a:srgbClr val="434CAA"/>
                </a:solidFill>
              </a:rPr>
              <a:t>Nagornoje</a:t>
            </a:r>
            <a:r>
              <a:rPr lang="pl-PL" b="1" dirty="0" smtClean="0">
                <a:solidFill>
                  <a:srgbClr val="434CAA"/>
                </a:solidFill>
              </a:rPr>
              <a:t>, </a:t>
            </a:r>
            <a:br>
              <a:rPr lang="pl-PL" b="1" dirty="0" smtClean="0">
                <a:solidFill>
                  <a:srgbClr val="434CAA"/>
                </a:solidFill>
              </a:rPr>
            </a:br>
            <a:r>
              <a:rPr lang="pl-PL" b="1" dirty="0" smtClean="0">
                <a:solidFill>
                  <a:srgbClr val="434CAA"/>
                </a:solidFill>
              </a:rPr>
              <a:t>- 	uzgodnić ilość tablic, wielkość, </a:t>
            </a:r>
            <a:br>
              <a:rPr lang="pl-PL" b="1" dirty="0" smtClean="0">
                <a:solidFill>
                  <a:srgbClr val="434CAA"/>
                </a:solidFill>
              </a:rPr>
            </a:br>
            <a:r>
              <a:rPr lang="pl-PL" b="1" dirty="0" smtClean="0">
                <a:solidFill>
                  <a:srgbClr val="434CAA"/>
                </a:solidFill>
              </a:rPr>
              <a:t>- 	dokonać </a:t>
            </a:r>
            <a:r>
              <a:rPr lang="pl-PL" b="1" dirty="0">
                <a:solidFill>
                  <a:srgbClr val="434CAA"/>
                </a:solidFill>
              </a:rPr>
              <a:t>wyboru </a:t>
            </a:r>
            <a:r>
              <a:rPr lang="pl-PL" b="1" dirty="0" smtClean="0">
                <a:solidFill>
                  <a:srgbClr val="434CAA"/>
                </a:solidFill>
              </a:rPr>
              <a:t>wykonawcy,</a:t>
            </a:r>
            <a:br>
              <a:rPr lang="pl-PL" b="1" dirty="0" smtClean="0">
                <a:solidFill>
                  <a:srgbClr val="434CAA"/>
                </a:solidFill>
              </a:rPr>
            </a:br>
            <a:r>
              <a:rPr lang="pl-PL" b="1" dirty="0" smtClean="0">
                <a:solidFill>
                  <a:srgbClr val="434CAA"/>
                </a:solidFill>
              </a:rPr>
              <a:t>- 	ustalić </a:t>
            </a:r>
            <a:r>
              <a:rPr lang="pl-PL" b="1" dirty="0">
                <a:solidFill>
                  <a:srgbClr val="434CAA"/>
                </a:solidFill>
              </a:rPr>
              <a:t>ostateczną wartość </a:t>
            </a:r>
            <a:r>
              <a:rPr lang="pl-PL" b="1" dirty="0" smtClean="0">
                <a:solidFill>
                  <a:srgbClr val="434CAA"/>
                </a:solidFill>
              </a:rPr>
              <a:t>projektu,</a:t>
            </a:r>
            <a:br>
              <a:rPr lang="pl-PL" b="1" dirty="0" smtClean="0">
                <a:solidFill>
                  <a:srgbClr val="434CAA"/>
                </a:solidFill>
              </a:rPr>
            </a:br>
            <a:r>
              <a:rPr lang="pl-PL" b="1" dirty="0" smtClean="0">
                <a:solidFill>
                  <a:srgbClr val="434CAA"/>
                </a:solidFill>
              </a:rPr>
              <a:t>-	zebrać </a:t>
            </a:r>
            <a:r>
              <a:rPr lang="pl-PL" b="1" dirty="0">
                <a:solidFill>
                  <a:srgbClr val="434CAA"/>
                </a:solidFill>
              </a:rPr>
              <a:t>fundusze by móc zrealizować </a:t>
            </a:r>
            <a:r>
              <a:rPr lang="pl-PL" b="1" dirty="0" smtClean="0">
                <a:solidFill>
                  <a:srgbClr val="434CAA"/>
                </a:solidFill>
              </a:rPr>
              <a:t>projekt,</a:t>
            </a:r>
            <a:br>
              <a:rPr lang="pl-PL" b="1" dirty="0" smtClean="0">
                <a:solidFill>
                  <a:srgbClr val="434CAA"/>
                </a:solidFill>
              </a:rPr>
            </a:br>
            <a:r>
              <a:rPr lang="pl-PL" b="1" dirty="0" smtClean="0">
                <a:solidFill>
                  <a:srgbClr val="434CAA"/>
                </a:solidFill>
              </a:rPr>
              <a:t>- 	</a:t>
            </a:r>
            <a:r>
              <a:rPr lang="pl-PL" b="1" dirty="0" smtClean="0">
                <a:solidFill>
                  <a:srgbClr val="434CAA"/>
                </a:solidFill>
              </a:rPr>
              <a:t>zlecić zamontowanie </a:t>
            </a:r>
            <a:r>
              <a:rPr lang="pl-PL" b="1" dirty="0" smtClean="0">
                <a:solidFill>
                  <a:srgbClr val="434CAA"/>
                </a:solidFill>
              </a:rPr>
              <a:t>tablic,</a:t>
            </a:r>
            <a:br>
              <a:rPr lang="pl-PL" b="1" dirty="0" smtClean="0">
                <a:solidFill>
                  <a:srgbClr val="434CAA"/>
                </a:solidFill>
              </a:rPr>
            </a:br>
            <a:r>
              <a:rPr lang="pl-PL" b="1" dirty="0" smtClean="0">
                <a:solidFill>
                  <a:srgbClr val="434CAA"/>
                </a:solidFill>
              </a:rPr>
              <a:t>- 	dokonać </a:t>
            </a:r>
            <a:r>
              <a:rPr lang="pl-PL" b="1" dirty="0">
                <a:solidFill>
                  <a:srgbClr val="434CAA"/>
                </a:solidFill>
              </a:rPr>
              <a:t>„otwarcia” projektu (przekazania z władzami i mieszkańcami miasta </a:t>
            </a:r>
            <a:r>
              <a:rPr lang="pl-PL" b="1" dirty="0" smtClean="0">
                <a:solidFill>
                  <a:srgbClr val="434CAA"/>
                </a:solidFill>
              </a:rPr>
              <a:t>	</a:t>
            </a:r>
            <a:r>
              <a:rPr lang="pl-PL" b="1" dirty="0" err="1" smtClean="0">
                <a:solidFill>
                  <a:srgbClr val="434CAA"/>
                </a:solidFill>
              </a:rPr>
              <a:t>Bagriatonowsk</a:t>
            </a:r>
            <a:r>
              <a:rPr lang="pl-PL" b="1" dirty="0">
                <a:solidFill>
                  <a:srgbClr val="434CAA"/>
                </a:solidFill>
              </a:rPr>
              <a:t>, itp.,  z Klubami </a:t>
            </a:r>
            <a:r>
              <a:rPr lang="pl-PL" b="1" dirty="0" err="1">
                <a:solidFill>
                  <a:srgbClr val="434CAA"/>
                </a:solidFill>
              </a:rPr>
              <a:t>Rotary</a:t>
            </a:r>
            <a:r>
              <a:rPr lang="pl-PL" b="1" dirty="0">
                <a:solidFill>
                  <a:srgbClr val="434CAA"/>
                </a:solidFill>
              </a:rPr>
              <a:t> i przedstawicielami Dystryktów </a:t>
            </a:r>
            <a:r>
              <a:rPr lang="pl-PL" b="1" dirty="0" err="1">
                <a:solidFill>
                  <a:srgbClr val="434CAA"/>
                </a:solidFill>
              </a:rPr>
              <a:t>Rotary</a:t>
            </a:r>
            <a:r>
              <a:rPr lang="pl-PL" b="1" dirty="0">
                <a:solidFill>
                  <a:srgbClr val="434CAA"/>
                </a:solidFill>
              </a:rPr>
              <a:t>, itp</a:t>
            </a:r>
            <a:r>
              <a:rPr lang="pl-PL" b="1" dirty="0" smtClean="0">
                <a:solidFill>
                  <a:srgbClr val="434CAA"/>
                </a:solidFill>
              </a:rPr>
              <a:t>.).</a:t>
            </a:r>
            <a:endParaRPr lang="pl-PL" dirty="0">
              <a:solidFill>
                <a:srgbClr val="434C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64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  <p:sp>
        <p:nvSpPr>
          <p:cNvPr id="6" name="Podtytuł 7"/>
          <p:cNvSpPr>
            <a:spLocks noGrp="1"/>
          </p:cNvSpPr>
          <p:nvPr>
            <p:ph type="subTitle" idx="1"/>
          </p:nvPr>
        </p:nvSpPr>
        <p:spPr>
          <a:xfrm>
            <a:off x="528637" y="1483580"/>
            <a:ext cx="11134725" cy="4202845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rgbClr val="434CAA"/>
                </a:solidFill>
              </a:rPr>
              <a:t>Dziękuję.</a:t>
            </a:r>
          </a:p>
          <a:p>
            <a:r>
              <a:rPr lang="pl-PL" dirty="0">
                <a:solidFill>
                  <a:srgbClr val="434CAA"/>
                </a:solidFill>
              </a:rPr>
              <a:t> </a:t>
            </a:r>
          </a:p>
          <a:p>
            <a:r>
              <a:rPr lang="pl-PL" dirty="0">
                <a:solidFill>
                  <a:srgbClr val="434CAA"/>
                </a:solidFill>
              </a:rPr>
              <a:t>Stanisław Andrzejewski</a:t>
            </a:r>
          </a:p>
          <a:p>
            <a:r>
              <a:rPr lang="pl-PL" dirty="0">
                <a:solidFill>
                  <a:srgbClr val="434CAA"/>
                </a:solidFill>
              </a:rPr>
              <a:t>Prezydent RC Bartoszyce-Lidzbark Warmiński</a:t>
            </a:r>
          </a:p>
          <a:p>
            <a:r>
              <a:rPr lang="pl-PL" dirty="0">
                <a:solidFill>
                  <a:srgbClr val="434CAA"/>
                </a:solidFill>
              </a:rPr>
              <a:t> </a:t>
            </a:r>
          </a:p>
          <a:p>
            <a:r>
              <a:rPr lang="pl-PL" dirty="0">
                <a:solidFill>
                  <a:srgbClr val="434CAA"/>
                </a:solidFill>
              </a:rPr>
              <a:t>Mobile  +48 601 645 096</a:t>
            </a:r>
          </a:p>
          <a:p>
            <a:r>
              <a:rPr lang="pl-PL" dirty="0">
                <a:solidFill>
                  <a:srgbClr val="434CAA"/>
                </a:solidFill>
              </a:rPr>
              <a:t>e-mail: stanisław.andrzejewski@bart-druk.pl</a:t>
            </a:r>
          </a:p>
          <a:p>
            <a:r>
              <a:rPr lang="pl-PL" dirty="0">
                <a:solidFill>
                  <a:srgbClr val="434CAA"/>
                </a:solidFill>
              </a:rPr>
              <a:t>www.rotarybartoszyce.pl</a:t>
            </a:r>
          </a:p>
        </p:txBody>
      </p:sp>
    </p:spTree>
    <p:extLst>
      <p:ext uri="{BB962C8B-B14F-4D97-AF65-F5344CB8AC3E}">
        <p14:creationId xmlns:p14="http://schemas.microsoft.com/office/powerpoint/2010/main" val="2958459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780789" y="3150393"/>
            <a:ext cx="10630422" cy="17655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434CAA"/>
                </a:solidFill>
              </a:rPr>
              <a:t>Projekt będzie zrealizowany wspólnie z </a:t>
            </a:r>
            <a:r>
              <a:rPr lang="pl-PL" b="1" dirty="0" smtClean="0">
                <a:solidFill>
                  <a:srgbClr val="434CAA"/>
                </a:solidFill>
              </a:rPr>
              <a:t>klubami: RC Bartoszyce-Lidzbark </a:t>
            </a:r>
            <a:r>
              <a:rPr lang="pl-PL" b="1" dirty="0" err="1" smtClean="0">
                <a:solidFill>
                  <a:srgbClr val="434CAA"/>
                </a:solidFill>
              </a:rPr>
              <a:t>Warm</a:t>
            </a:r>
            <a:r>
              <a:rPr lang="pl-PL" b="1" dirty="0" smtClean="0">
                <a:solidFill>
                  <a:srgbClr val="434CAA"/>
                </a:solidFill>
              </a:rPr>
              <a:t>., </a:t>
            </a:r>
            <a:r>
              <a:rPr lang="pl-PL" b="1" dirty="0">
                <a:solidFill>
                  <a:srgbClr val="434CAA"/>
                </a:solidFill>
              </a:rPr>
              <a:t>RC Kaliningrad</a:t>
            </a:r>
            <a:r>
              <a:rPr lang="pl-PL" b="1" dirty="0" smtClean="0">
                <a:solidFill>
                  <a:srgbClr val="434CAA"/>
                </a:solidFill>
              </a:rPr>
              <a:t>, RC Giżycko oraz </a:t>
            </a:r>
            <a:r>
              <a:rPr lang="pl-PL" b="1" dirty="0" smtClean="0">
                <a:solidFill>
                  <a:srgbClr val="4851AC"/>
                </a:solidFill>
              </a:rPr>
              <a:t>RC </a:t>
            </a:r>
            <a:r>
              <a:rPr lang="pl-PL" b="1" dirty="0" err="1" smtClean="0">
                <a:solidFill>
                  <a:srgbClr val="4851AC"/>
                </a:solidFill>
              </a:rPr>
              <a:t>Tauberbischofsheim</a:t>
            </a:r>
            <a:r>
              <a:rPr lang="pl-PL" b="1" dirty="0" smtClean="0">
                <a:solidFill>
                  <a:srgbClr val="434CAA"/>
                </a:solidFill>
              </a:rPr>
              <a:t>.</a:t>
            </a:r>
            <a:endParaRPr lang="pl-PL" dirty="0">
              <a:solidFill>
                <a:srgbClr val="434CAA"/>
              </a:solidFill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552450" y="1770737"/>
            <a:ext cx="11110912" cy="422048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434CAA"/>
                </a:solidFill>
              </a:rPr>
              <a:t>Projekt będzie upamiętniał i pokazywał miejsce pochówku żołnierzy rosyjskich, polskich, niderlandzkich oraz niemieckich. Generalnie chodzi o ustawienie kilku tablic – drogowskazów w kilku językach w miejscowości </a:t>
            </a:r>
            <a:r>
              <a:rPr lang="pl-PL" b="1" dirty="0" err="1">
                <a:solidFill>
                  <a:srgbClr val="434CAA"/>
                </a:solidFill>
              </a:rPr>
              <a:t>Bagriatonowsk</a:t>
            </a:r>
            <a:r>
              <a:rPr lang="pl-PL" b="1" dirty="0">
                <a:solidFill>
                  <a:srgbClr val="434CAA"/>
                </a:solidFill>
              </a:rPr>
              <a:t> - </a:t>
            </a:r>
            <a:r>
              <a:rPr lang="pl-PL" b="1" dirty="0" smtClean="0">
                <a:solidFill>
                  <a:srgbClr val="434CAA"/>
                </a:solidFill>
              </a:rPr>
              <a:t>Rosja,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434CAA"/>
                </a:solidFill>
              </a:rPr>
              <a:t>które </a:t>
            </a:r>
            <a:r>
              <a:rPr lang="pl-PL" b="1" dirty="0">
                <a:solidFill>
                  <a:srgbClr val="434CAA"/>
                </a:solidFill>
              </a:rPr>
              <a:t>pokażą jak dojechać do miejsca nekropolii.</a:t>
            </a:r>
            <a:endParaRPr lang="pl-PL" dirty="0">
              <a:solidFill>
                <a:srgbClr val="434CAA"/>
              </a:solidFill>
            </a:endParaRPr>
          </a:p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434CAA"/>
                </a:solidFill>
              </a:rPr>
              <a:t> </a:t>
            </a:r>
            <a:endParaRPr lang="pl-PL" b="1" dirty="0" smtClean="0">
              <a:solidFill>
                <a:srgbClr val="434CAA"/>
              </a:solidFill>
            </a:endParaRP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434CAA"/>
                </a:solidFill>
              </a:rPr>
              <a:t>               </a:t>
            </a:r>
            <a:r>
              <a:rPr lang="pl-PL" b="1" dirty="0">
                <a:solidFill>
                  <a:srgbClr val="434CAA"/>
                </a:solidFill>
              </a:rPr>
              <a:t>Tablice będą posiadały logo ROTARY, co będzie doskonałą </a:t>
            </a:r>
            <a:r>
              <a:rPr lang="pl-PL" b="1" dirty="0" smtClean="0">
                <a:solidFill>
                  <a:srgbClr val="434CAA"/>
                </a:solidFill>
              </a:rPr>
              <a:t>promocją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434CAA"/>
                </a:solidFill>
              </a:rPr>
              <a:t> </a:t>
            </a:r>
            <a:r>
              <a:rPr lang="pl-PL" b="1" i="1" dirty="0">
                <a:solidFill>
                  <a:srgbClr val="434CAA"/>
                </a:solidFill>
              </a:rPr>
              <a:t>public relations</a:t>
            </a:r>
            <a:r>
              <a:rPr lang="pl-PL" b="1" dirty="0">
                <a:solidFill>
                  <a:srgbClr val="434CAA"/>
                </a:solidFill>
              </a:rPr>
              <a:t> </a:t>
            </a:r>
            <a:r>
              <a:rPr lang="pl-PL" b="1" dirty="0" err="1">
                <a:solidFill>
                  <a:srgbClr val="434CAA"/>
                </a:solidFill>
              </a:rPr>
              <a:t>Rotary</a:t>
            </a:r>
            <a:r>
              <a:rPr lang="pl-PL" b="1" dirty="0">
                <a:solidFill>
                  <a:srgbClr val="434CAA"/>
                </a:solidFill>
              </a:rPr>
              <a:t> w Rosji.</a:t>
            </a:r>
            <a:endParaRPr lang="pl-PL" dirty="0">
              <a:solidFill>
                <a:srgbClr val="434CAA"/>
              </a:solidFill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99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75" y="1187756"/>
            <a:ext cx="3780649" cy="54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38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10" name="Łącznik prosty 9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079535"/>
              </p:ext>
            </p:extLst>
          </p:nvPr>
        </p:nvGraphicFramePr>
        <p:xfrm>
          <a:off x="1400175" y="1206807"/>
          <a:ext cx="3981450" cy="544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Acrobat Document" r:id="rId3" imgW="6095952" imgH="8343804" progId="AcroExch.Document.DC">
                  <p:embed/>
                </p:oleObj>
              </mc:Choice>
              <mc:Fallback>
                <p:oleObj name="Acrobat Document" r:id="rId3" imgW="6095952" imgH="83438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0175" y="1206807"/>
                        <a:ext cx="3981450" cy="5448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  <p:graphicFrame>
        <p:nvGraphicFramePr>
          <p:cNvPr id="9" name="Obi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099743"/>
              </p:ext>
            </p:extLst>
          </p:nvPr>
        </p:nvGraphicFramePr>
        <p:xfrm>
          <a:off x="6815644" y="1204075"/>
          <a:ext cx="3983446" cy="5451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Acrobat Document" r:id="rId6" imgW="6095952" imgH="8343804" progId="AcroExch.Document.DC">
                  <p:embed/>
                </p:oleObj>
              </mc:Choice>
              <mc:Fallback>
                <p:oleObj name="Acrobat Document" r:id="rId6" imgW="6095952" imgH="83438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15644" y="1204075"/>
                        <a:ext cx="3983446" cy="5451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867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10" name="Łącznik prosty 9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923955"/>
              </p:ext>
            </p:extLst>
          </p:nvPr>
        </p:nvGraphicFramePr>
        <p:xfrm>
          <a:off x="1427162" y="1206806"/>
          <a:ext cx="3959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Acrobat Document" r:id="rId4" imgW="6095952" imgH="8343804" progId="AcroExch.Document.DC">
                  <p:embed/>
                </p:oleObj>
              </mc:Choice>
              <mc:Fallback>
                <p:oleObj name="Acrobat Document" r:id="rId4" imgW="6095952" imgH="83438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7162" y="1206806"/>
                        <a:ext cx="3959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84486"/>
              </p:ext>
            </p:extLst>
          </p:nvPr>
        </p:nvGraphicFramePr>
        <p:xfrm>
          <a:off x="6816725" y="1187756"/>
          <a:ext cx="3959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Acrobat Document" r:id="rId6" imgW="6095952" imgH="8343804" progId="AcroExch.Document.DC">
                  <p:embed/>
                </p:oleObj>
              </mc:Choice>
              <mc:Fallback>
                <p:oleObj name="Acrobat Document" r:id="rId6" imgW="6095952" imgH="83438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16725" y="1187756"/>
                        <a:ext cx="3959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191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10" name="Łącznik prosty 9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331602"/>
              </p:ext>
            </p:extLst>
          </p:nvPr>
        </p:nvGraphicFramePr>
        <p:xfrm>
          <a:off x="1425575" y="1206806"/>
          <a:ext cx="3959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Acrobat Document" r:id="rId4" imgW="6095952" imgH="8343804" progId="AcroExch.Document.DC">
                  <p:embed/>
                </p:oleObj>
              </mc:Choice>
              <mc:Fallback>
                <p:oleObj name="Acrobat Document" r:id="rId4" imgW="6095952" imgH="83438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5575" y="1206806"/>
                        <a:ext cx="3959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077781"/>
              </p:ext>
            </p:extLst>
          </p:nvPr>
        </p:nvGraphicFramePr>
        <p:xfrm>
          <a:off x="6829425" y="1206806"/>
          <a:ext cx="3959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Acrobat Document" r:id="rId6" imgW="6095952" imgH="8343804" progId="AcroExch.Document.DC">
                  <p:embed/>
                </p:oleObj>
              </mc:Choice>
              <mc:Fallback>
                <p:oleObj name="Acrobat Document" r:id="rId6" imgW="6095952" imgH="83438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29425" y="1206806"/>
                        <a:ext cx="3959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1698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10" name="Łącznik prosty 9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92394"/>
              </p:ext>
            </p:extLst>
          </p:nvPr>
        </p:nvGraphicFramePr>
        <p:xfrm>
          <a:off x="1416050" y="1206806"/>
          <a:ext cx="3959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Acrobat Document" r:id="rId4" imgW="6095952" imgH="8343804" progId="AcroExch.Document.DC">
                  <p:embed/>
                </p:oleObj>
              </mc:Choice>
              <mc:Fallback>
                <p:oleObj name="Acrobat Document" r:id="rId4" imgW="6095952" imgH="83438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16050" y="1206806"/>
                        <a:ext cx="3959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208086"/>
              </p:ext>
            </p:extLst>
          </p:nvPr>
        </p:nvGraphicFramePr>
        <p:xfrm>
          <a:off x="6816725" y="1187756"/>
          <a:ext cx="3959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Acrobat Document" r:id="rId6" imgW="6095952" imgH="8343804" progId="AcroExch.Document.DC">
                  <p:embed/>
                </p:oleObj>
              </mc:Choice>
              <mc:Fallback>
                <p:oleObj name="Acrobat Document" r:id="rId6" imgW="6095952" imgH="83438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16725" y="1187756"/>
                        <a:ext cx="3959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483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/>
          <p:cNvSpPr txBox="1">
            <a:spLocks/>
          </p:cNvSpPr>
          <p:nvPr/>
        </p:nvSpPr>
        <p:spPr>
          <a:xfrm>
            <a:off x="3286125" y="644281"/>
            <a:ext cx="4540704" cy="4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 smtClean="0">
                <a:solidFill>
                  <a:srgbClr val="434CAA"/>
                </a:solidFill>
              </a:rPr>
              <a:t>District</a:t>
            </a:r>
            <a:r>
              <a:rPr lang="pl-PL" sz="1800" dirty="0" smtClean="0">
                <a:solidFill>
                  <a:srgbClr val="434CAA"/>
                </a:solidFill>
              </a:rPr>
              <a:t> 2231, Poland, Mikołajki 23-25.11.2018</a:t>
            </a:r>
            <a:endParaRPr lang="pl-PL" sz="1800" dirty="0">
              <a:solidFill>
                <a:srgbClr val="434CAA"/>
              </a:solidFill>
            </a:endParaRPr>
          </a:p>
        </p:txBody>
      </p:sp>
      <p:cxnSp>
        <p:nvCxnSpPr>
          <p:cNvPr id="10" name="Łącznik prosty 9"/>
          <p:cNvCxnSpPr/>
          <p:nvPr/>
        </p:nvCxnSpPr>
        <p:spPr>
          <a:xfrm>
            <a:off x="301625" y="1054406"/>
            <a:ext cx="11496675" cy="19050"/>
          </a:xfrm>
          <a:prstGeom prst="line">
            <a:avLst/>
          </a:prstGeom>
          <a:ln w="3175" cmpd="sng">
            <a:solidFill>
              <a:srgbClr val="485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6682"/>
            <a:ext cx="2746375" cy="774374"/>
          </a:xfrm>
          <a:prstGeom prst="rect">
            <a:avLst/>
          </a:prstGeom>
        </p:spPr>
      </p:pic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248408"/>
              </p:ext>
            </p:extLst>
          </p:nvPr>
        </p:nvGraphicFramePr>
        <p:xfrm>
          <a:off x="1435100" y="1206806"/>
          <a:ext cx="3959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Acrobat Document" r:id="rId4" imgW="6095952" imgH="8343804" progId="AcroExch.Document.DC">
                  <p:embed/>
                </p:oleObj>
              </mc:Choice>
              <mc:Fallback>
                <p:oleObj name="Acrobat Document" r:id="rId4" imgW="6095952" imgH="83438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35100" y="1206806"/>
                        <a:ext cx="3959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937889"/>
              </p:ext>
            </p:extLst>
          </p:nvPr>
        </p:nvGraphicFramePr>
        <p:xfrm>
          <a:off x="6826250" y="1206806"/>
          <a:ext cx="3959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Acrobat Document" r:id="rId6" imgW="6095952" imgH="8343804" progId="AcroExch.Document.DC">
                  <p:embed/>
                </p:oleObj>
              </mc:Choice>
              <mc:Fallback>
                <p:oleObj name="Acrobat Document" r:id="rId6" imgW="6095952" imgH="83438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26250" y="1206806"/>
                        <a:ext cx="3959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481118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174</Words>
  <Application>Microsoft Office PowerPoint</Application>
  <PresentationFormat>Panoramiczny</PresentationFormat>
  <Paragraphs>29</Paragraphs>
  <Slides>12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Motyw pakietu Office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Grzegorz Pawłowski</dc:creator>
  <cp:lastModifiedBy>Grzegorz Pawłowski</cp:lastModifiedBy>
  <cp:revision>28</cp:revision>
  <dcterms:created xsi:type="dcterms:W3CDTF">2018-11-21T05:56:12Z</dcterms:created>
  <dcterms:modified xsi:type="dcterms:W3CDTF">2018-11-22T12:01:13Z</dcterms:modified>
</cp:coreProperties>
</file>